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300" r:id="rId2"/>
    <p:sldId id="301" r:id="rId3"/>
    <p:sldId id="303" r:id="rId4"/>
    <p:sldId id="304" r:id="rId5"/>
    <p:sldId id="299" r:id="rId6"/>
  </p:sldIdLst>
  <p:sldSz cx="9144000" cy="5143500" type="screen16x9"/>
  <p:notesSz cx="6761163" cy="99425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9A0000"/>
    <a:srgbClr val="97B953"/>
    <a:srgbClr val="9F092D"/>
    <a:srgbClr val="F9AD6F"/>
    <a:srgbClr val="6B6B6B"/>
    <a:srgbClr val="4D4D4D"/>
    <a:srgbClr val="525252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542" autoAdjust="0"/>
    <p:restoredTop sz="94660"/>
  </p:normalViewPr>
  <p:slideViewPr>
    <p:cSldViewPr showGuides="1">
      <p:cViewPr>
        <p:scale>
          <a:sx n="80" d="100"/>
          <a:sy n="80" d="100"/>
        </p:scale>
        <p:origin x="-870" y="-1272"/>
      </p:cViewPr>
      <p:guideLst>
        <p:guide orient="horz" pos="1926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2" y="1"/>
            <a:ext cx="2929837" cy="497126"/>
          </a:xfrm>
          <a:prstGeom prst="rect">
            <a:avLst/>
          </a:prstGeom>
        </p:spPr>
        <p:txBody>
          <a:bodyPr vert="horz" lIns="91175" tIns="45587" rIns="91175" bIns="45587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29763" y="1"/>
            <a:ext cx="2929837" cy="497126"/>
          </a:xfrm>
          <a:prstGeom prst="rect">
            <a:avLst/>
          </a:prstGeom>
        </p:spPr>
        <p:txBody>
          <a:bodyPr vert="horz" lIns="91175" tIns="45587" rIns="91175" bIns="45587" rtlCol="0"/>
          <a:lstStyle>
            <a:lvl1pPr algn="r">
              <a:defRPr sz="1200"/>
            </a:lvl1pPr>
          </a:lstStyle>
          <a:p>
            <a:fld id="{FB6166E3-A575-48F3-B482-2359514F61E2}" type="datetimeFigureOut">
              <a:rPr lang="ru-RU" smtClean="0"/>
              <a:pPr/>
              <a:t>23.08.2016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6675" y="746125"/>
            <a:ext cx="6629400" cy="3730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175" tIns="45587" rIns="91175" bIns="45587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6117" y="4722696"/>
            <a:ext cx="5408930" cy="4474131"/>
          </a:xfrm>
          <a:prstGeom prst="rect">
            <a:avLst/>
          </a:prstGeom>
        </p:spPr>
        <p:txBody>
          <a:bodyPr vert="horz" lIns="91175" tIns="45587" rIns="91175" bIns="45587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2" y="9443663"/>
            <a:ext cx="2929837" cy="497126"/>
          </a:xfrm>
          <a:prstGeom prst="rect">
            <a:avLst/>
          </a:prstGeom>
        </p:spPr>
        <p:txBody>
          <a:bodyPr vert="horz" lIns="91175" tIns="45587" rIns="91175" bIns="45587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29763" y="9443663"/>
            <a:ext cx="2929837" cy="497126"/>
          </a:xfrm>
          <a:prstGeom prst="rect">
            <a:avLst/>
          </a:prstGeom>
        </p:spPr>
        <p:txBody>
          <a:bodyPr vert="horz" lIns="91175" tIns="45587" rIns="91175" bIns="45587" rtlCol="0" anchor="b"/>
          <a:lstStyle>
            <a:lvl1pPr algn="r">
              <a:defRPr sz="1200"/>
            </a:lvl1pPr>
          </a:lstStyle>
          <a:p>
            <a:fld id="{10665B0C-4BBD-48DE-B2D9-60F968565F4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1048726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66675" y="746125"/>
            <a:ext cx="6629400" cy="373062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665B0C-4BBD-48DE-B2D9-60F968565F40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5487714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66675" y="746125"/>
            <a:ext cx="6629400" cy="373062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665B0C-4BBD-48DE-B2D9-60F968565F40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54877142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66675" y="746125"/>
            <a:ext cx="6629400" cy="373062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665B0C-4BBD-48DE-B2D9-60F968565F40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54877142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66675" y="746125"/>
            <a:ext cx="6629400" cy="373062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665B0C-4BBD-48DE-B2D9-60F968565F40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54877142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66675" y="746125"/>
            <a:ext cx="6629400" cy="373062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665B0C-4BBD-48DE-B2D9-60F968565F40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1272382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23B1F3-EA2F-4977-A203-76520683ACE0}" type="datetimeFigureOut">
              <a:rPr lang="ru-RU" smtClean="0"/>
              <a:pPr/>
              <a:t>23.08.2016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7C58F7-2174-4BE3-899B-110F13C2A01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1462373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23B1F3-EA2F-4977-A203-76520683ACE0}" type="datetimeFigureOut">
              <a:rPr lang="ru-RU" smtClean="0"/>
              <a:pPr/>
              <a:t>23.08.2016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7C58F7-2174-4BE3-899B-110F13C2A01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9660442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23B1F3-EA2F-4977-A203-76520683ACE0}" type="datetimeFigureOut">
              <a:rPr lang="ru-RU" smtClean="0"/>
              <a:pPr/>
              <a:t>23.08.2016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7C58F7-2174-4BE3-899B-110F13C2A01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447692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23B1F3-EA2F-4977-A203-76520683ACE0}" type="datetimeFigureOut">
              <a:rPr lang="ru-RU" smtClean="0"/>
              <a:pPr/>
              <a:t>23.08.2016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7C58F7-2174-4BE3-899B-110F13C2A01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8168169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23B1F3-EA2F-4977-A203-76520683ACE0}" type="datetimeFigureOut">
              <a:rPr lang="ru-RU" smtClean="0"/>
              <a:pPr/>
              <a:t>23.08.2016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7C58F7-2174-4BE3-899B-110F13C2A01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8334950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23B1F3-EA2F-4977-A203-76520683ACE0}" type="datetimeFigureOut">
              <a:rPr lang="ru-RU" smtClean="0"/>
              <a:pPr/>
              <a:t>23.08.2016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7C58F7-2174-4BE3-899B-110F13C2A01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1919662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23B1F3-EA2F-4977-A203-76520683ACE0}" type="datetimeFigureOut">
              <a:rPr lang="ru-RU" smtClean="0"/>
              <a:pPr/>
              <a:t>23.08.2016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7C58F7-2174-4BE3-899B-110F13C2A01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7105186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23B1F3-EA2F-4977-A203-76520683ACE0}" type="datetimeFigureOut">
              <a:rPr lang="ru-RU" smtClean="0"/>
              <a:pPr/>
              <a:t>23.08.2016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7C58F7-2174-4BE3-899B-110F13C2A01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2952644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23B1F3-EA2F-4977-A203-76520683ACE0}" type="datetimeFigureOut">
              <a:rPr lang="ru-RU" smtClean="0"/>
              <a:pPr/>
              <a:t>23.08.2016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7C58F7-2174-4BE3-899B-110F13C2A01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448816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23B1F3-EA2F-4977-A203-76520683ACE0}" type="datetimeFigureOut">
              <a:rPr lang="ru-RU" smtClean="0"/>
              <a:pPr/>
              <a:t>23.08.2016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7C58F7-2174-4BE3-899B-110F13C2A01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6541299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23B1F3-EA2F-4977-A203-76520683ACE0}" type="datetimeFigureOut">
              <a:rPr lang="ru-RU" smtClean="0"/>
              <a:pPr/>
              <a:t>23.08.2016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7C58F7-2174-4BE3-899B-110F13C2A01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079893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23B1F3-EA2F-4977-A203-76520683ACE0}" type="datetimeFigureOut">
              <a:rPr lang="ru-RU" smtClean="0"/>
              <a:pPr/>
              <a:t>23.08.2016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7C58F7-2174-4BE3-899B-110F13C2A01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6375836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image" Target="../media/image1.jpe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jpeg"/><Relationship Id="rId5" Type="http://schemas.openxmlformats.org/officeDocument/2006/relationships/image" Target="../media/image3.gif"/><Relationship Id="rId4" Type="http://schemas.openxmlformats.org/officeDocument/2006/relationships/image" Target="../media/image2.gif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image" Target="../media/image1.jpeg"/><Relationship Id="rId7" Type="http://schemas.openxmlformats.org/officeDocument/2006/relationships/image" Target="../media/image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2.gi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jpeg"/><Relationship Id="rId4" Type="http://schemas.openxmlformats.org/officeDocument/2006/relationships/image" Target="../media/image2.gi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3" Type="http://schemas.openxmlformats.org/officeDocument/2006/relationships/image" Target="../media/image1.jpeg"/><Relationship Id="rId7" Type="http://schemas.openxmlformats.org/officeDocument/2006/relationships/image" Target="../media/image1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2.gif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emf"/><Relationship Id="rId3" Type="http://schemas.openxmlformats.org/officeDocument/2006/relationships/image" Target="../media/image1.jpeg"/><Relationship Id="rId7" Type="http://schemas.openxmlformats.org/officeDocument/2006/relationships/image" Target="../media/image19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" descr="E:\фон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437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331640" y="1165040"/>
            <a:ext cx="7704856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В</a:t>
            </a:r>
            <a:r>
              <a:rPr lang="ru-RU" sz="2000" b="1" dirty="0" smtClean="0"/>
              <a:t>оенно-патриотические </a:t>
            </a:r>
            <a:r>
              <a:rPr lang="ru-RU" sz="2000" b="1" dirty="0"/>
              <a:t>клубы в муниципальных районах;</a:t>
            </a:r>
          </a:p>
          <a:p>
            <a:r>
              <a:rPr lang="ru-RU" sz="2000" b="1" dirty="0"/>
              <a:t>К</a:t>
            </a:r>
            <a:r>
              <a:rPr lang="ru-RU" sz="2000" b="1" dirty="0" smtClean="0"/>
              <a:t>адетские </a:t>
            </a:r>
            <a:r>
              <a:rPr lang="ru-RU" sz="2000" b="1" dirty="0"/>
              <a:t>школы, кадетские школы-интернаты;</a:t>
            </a:r>
          </a:p>
          <a:p>
            <a:r>
              <a:rPr lang="ru-RU" sz="2000" b="1" dirty="0"/>
              <a:t>К</a:t>
            </a:r>
            <a:r>
              <a:rPr lang="ru-RU" sz="2000" b="1" dirty="0" smtClean="0"/>
              <a:t>адетские </a:t>
            </a:r>
            <a:r>
              <a:rPr lang="ru-RU" sz="2000" b="1" dirty="0"/>
              <a:t>классы в образовательных организациях среднего образования;</a:t>
            </a:r>
          </a:p>
          <a:p>
            <a:r>
              <a:rPr lang="ru-RU" sz="2000" b="1" dirty="0" smtClean="0"/>
              <a:t>По одной   </a:t>
            </a:r>
            <a:r>
              <a:rPr lang="ru-RU" sz="2000" b="1" dirty="0"/>
              <a:t>базовой образовательной организации среднего образования в каждом муниципальном </a:t>
            </a:r>
            <a:r>
              <a:rPr lang="ru-RU" sz="2000" b="1" dirty="0" smtClean="0"/>
              <a:t>районе, на базе которых создать юнармейские отряды.</a:t>
            </a:r>
          </a:p>
          <a:p>
            <a:endParaRPr lang="ru-RU" sz="2000" b="1" dirty="0"/>
          </a:p>
          <a:p>
            <a:r>
              <a:rPr lang="ru-RU" sz="2000" b="1" dirty="0" smtClean="0"/>
              <a:t>  </a:t>
            </a:r>
          </a:p>
        </p:txBody>
      </p:sp>
      <p:pic>
        <p:nvPicPr>
          <p:cNvPr id="13" name="Picture 3" descr="C:\Documents and Settings\user\Рабочий стол\эмблема новая.gif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9723" t="20304" b="11966"/>
          <a:stretch/>
        </p:blipFill>
        <p:spPr bwMode="auto">
          <a:xfrm>
            <a:off x="107506" y="154465"/>
            <a:ext cx="1728191" cy="77309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extBox 14"/>
          <p:cNvSpPr txBox="1"/>
          <p:nvPr/>
        </p:nvSpPr>
        <p:spPr>
          <a:xfrm>
            <a:off x="8604448" y="93284"/>
            <a:ext cx="4320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11</a:t>
            </a:r>
            <a:endParaRPr lang="ru-RU" dirty="0"/>
          </a:p>
        </p:txBody>
      </p:sp>
      <p:pic>
        <p:nvPicPr>
          <p:cNvPr id="18" name="Picture 3" descr="C:\Documents and Settings\user\Мои документы\Олег\Дизайн\ГЕРАЛЬДИКА\Звезда разная\zvezda.gif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2184" y="1168048"/>
            <a:ext cx="297554" cy="32148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3" descr="C:\Documents and Settings\user\Мои документы\Олег\Дизайн\ГЕРАЛЬДИКА\Звезда разная\zvezda.gif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0544" y="1503302"/>
            <a:ext cx="297554" cy="32148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3" descr="C:\Documents and Settings\user\Мои документы\Олег\Дизайн\ГЕРАЛЬДИКА\Звезда разная\zvezda.gif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2547" y="1824784"/>
            <a:ext cx="297554" cy="32148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3" descr="C:\Documents and Settings\user\Мои документы\Олег\Дизайн\ГЕРАЛЬДИКА\Звезда разная\zvezda.gif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5309" y="2384824"/>
            <a:ext cx="297554" cy="32148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Прямоугольник 11"/>
          <p:cNvSpPr/>
          <p:nvPr/>
        </p:nvSpPr>
        <p:spPr>
          <a:xfrm>
            <a:off x="885309" y="123478"/>
            <a:ext cx="785244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9A0000"/>
                </a:solidFill>
                <a:latin typeface="Arial Narrow" pitchFamily="34" charset="0"/>
              </a:rPr>
              <a:t>Предлагается  основой  Юнармейского движения </a:t>
            </a:r>
            <a:endParaRPr lang="ru-RU" sz="2400" b="1" dirty="0" smtClean="0">
              <a:solidFill>
                <a:srgbClr val="9A0000"/>
              </a:solidFill>
              <a:latin typeface="Arial Narrow" pitchFamily="34" charset="0"/>
            </a:endParaRPr>
          </a:p>
          <a:p>
            <a:pPr algn="ctr"/>
            <a:r>
              <a:rPr lang="ru-RU" sz="2400" b="1" dirty="0" smtClean="0">
                <a:solidFill>
                  <a:srgbClr val="9A0000"/>
                </a:solidFill>
                <a:latin typeface="Arial Narrow" pitchFamily="34" charset="0"/>
              </a:rPr>
              <a:t>с 1 сентября 2016 года определить:</a:t>
            </a:r>
            <a:endParaRPr lang="ru-RU" sz="2400" b="1" dirty="0">
              <a:solidFill>
                <a:srgbClr val="9A0000"/>
              </a:solidFill>
              <a:latin typeface="Arial Narrow" pitchFamily="34" charset="0"/>
            </a:endParaRPr>
          </a:p>
        </p:txBody>
      </p:sp>
      <p:pic>
        <p:nvPicPr>
          <p:cNvPr id="2051" name="Picture 3" descr="H:\Main\22 PODGOTOVKA HO\Юнармия\фото\IMG_4970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8389" y="3363838"/>
            <a:ext cx="2460035" cy="164002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 descr="G:\КАДЕТЫЫЫЫЫЫ\IMG_0206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363838"/>
            <a:ext cx="2469468" cy="164631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G:\КАДЕТЫЫЫЫЫЫ\Зарница-2014\2 день\IMG_6344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3362125"/>
            <a:ext cx="2492449" cy="166144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183948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" descr="E:\фон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3999" cy="51435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3" descr="C:\Documents and Settings\user\Рабочий стол\эмблема новая.gif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9723" t="20304" b="11966"/>
          <a:stretch/>
        </p:blipFill>
        <p:spPr bwMode="auto">
          <a:xfrm>
            <a:off x="140048" y="154466"/>
            <a:ext cx="1728191" cy="77309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extBox 14"/>
          <p:cNvSpPr txBox="1"/>
          <p:nvPr/>
        </p:nvSpPr>
        <p:spPr>
          <a:xfrm>
            <a:off x="8460432" y="93284"/>
            <a:ext cx="5353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12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679995" y="165869"/>
            <a:ext cx="785244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9A0000"/>
                </a:solidFill>
                <a:latin typeface="Arial Narrow" pitchFamily="34" charset="0"/>
              </a:rPr>
              <a:t>Мероприятия военно-патриотического направления</a:t>
            </a:r>
            <a:endParaRPr lang="ru-RU" sz="2400" b="1" dirty="0">
              <a:solidFill>
                <a:srgbClr val="9A0000"/>
              </a:solidFill>
              <a:latin typeface="Arial Narrow" pitchFamily="34" charset="0"/>
            </a:endParaRPr>
          </a:p>
        </p:txBody>
      </p:sp>
      <p:pic>
        <p:nvPicPr>
          <p:cNvPr id="2050" name="Picture 2" descr="G:\КАДЕТЫЫЫЫЫЫ\IMG_0870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7486" b="-5104"/>
          <a:stretch/>
        </p:blipFill>
        <p:spPr bwMode="auto">
          <a:xfrm>
            <a:off x="4606218" y="2971800"/>
            <a:ext cx="3576085" cy="219223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G:\ПОБЕДА 2016 отобранное\4Y1A0745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7919" y="927563"/>
            <a:ext cx="3268299" cy="204423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G:\ПОБЕДА 2016 отобранное\4Y1A2320.jp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b="12803"/>
          <a:stretch/>
        </p:blipFill>
        <p:spPr bwMode="auto">
          <a:xfrm>
            <a:off x="4606217" y="927564"/>
            <a:ext cx="3576085" cy="204423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G:\победа-2015\IMG_5738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7920" y="2971800"/>
            <a:ext cx="3268298" cy="204822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1183811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" descr="E:\фон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3" descr="C:\Documents and Settings\user\Рабочий стол\эмблема новая.gif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9723" t="20304" b="11966"/>
          <a:stretch/>
        </p:blipFill>
        <p:spPr bwMode="auto">
          <a:xfrm>
            <a:off x="140048" y="154466"/>
            <a:ext cx="1728191" cy="77309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extBox 14"/>
          <p:cNvSpPr txBox="1"/>
          <p:nvPr/>
        </p:nvSpPr>
        <p:spPr>
          <a:xfrm>
            <a:off x="8460432" y="93284"/>
            <a:ext cx="5353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13</a:t>
            </a:r>
            <a:endParaRPr lang="ru-RU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140047" y="613881"/>
            <a:ext cx="8752433" cy="44627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dirty="0"/>
          </a:p>
          <a:p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Республиканские соревнования молодежи допризывного возраста среди обучающихся 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обще-образовательных 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учебных заведений Республики Татарстан «К защите Родины готов!» в рамках Всероссийского слета юных патриотов России «Равнение на Победу»;</a:t>
            </a:r>
          </a:p>
          <a:p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- Республиканский фестиваль военно-патриотической песни, участие во Всероссийском фестивале-конкурсе патриотической песни «Я люблю тебя, Россия»;</a:t>
            </a:r>
          </a:p>
          <a:p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Республиканский 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смотр-конкурс строя и песни;</a:t>
            </a:r>
          </a:p>
          <a:p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Международная 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акция «Бессмертный полк»;</a:t>
            </a:r>
          </a:p>
          <a:p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Республиканская 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историко-патриотическая акция «Родные лица Победы» по изготовлению баннеров;</a:t>
            </a:r>
          </a:p>
          <a:p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- Республиканский этап всероссийской военно-спортивной игры «Победа»;</a:t>
            </a:r>
          </a:p>
          <a:p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Республиканский 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конкурс видеороликов «Туган як»  среди обучающихся 5-8 классов;</a:t>
            </a:r>
          </a:p>
          <a:p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Республиканские 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соревнования по военно-прикладным 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многоборьям 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«Гонка героев» среди обучающихся 10 классов Республики Татарстан;</a:t>
            </a:r>
          </a:p>
          <a:p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Финал 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Республиканских соревнований «Вперед юнармейцы»;</a:t>
            </a:r>
          </a:p>
          <a:p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Профильная 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смена «Допризывник ВДВ»</a:t>
            </a:r>
          </a:p>
          <a:p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- Конкурс военный водитель среди Юнармейцев;</a:t>
            </a:r>
          </a:p>
          <a:p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- Спартакиада по авиационно- техническим и военно-прик видам спорта;</a:t>
            </a:r>
          </a:p>
          <a:p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- Соревнования 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по стрельбе на приз героя Советского Союза 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Б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. К. Кузнецова;</a:t>
            </a:r>
          </a:p>
          <a:p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- Л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ыжная 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эстафета памяти генерал-майора Ф. Г.  Булатова;</a:t>
            </a:r>
          </a:p>
          <a:p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Месячник 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оборонно-массовой работы ДОСААФ.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679995" y="165869"/>
            <a:ext cx="785244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9A0000"/>
                </a:solidFill>
                <a:latin typeface="Arial Narrow" pitchFamily="34" charset="0"/>
              </a:rPr>
              <a:t>Мероприятия с участием Юнармейцев</a:t>
            </a:r>
            <a:endParaRPr lang="ru-RU" sz="2400" b="1" dirty="0">
              <a:solidFill>
                <a:srgbClr val="9A0000"/>
              </a:solidFill>
              <a:latin typeface="Arial Narrow" pitchFamily="34" charset="0"/>
            </a:endParaRPr>
          </a:p>
        </p:txBody>
      </p:sp>
      <p:pic>
        <p:nvPicPr>
          <p:cNvPr id="6146" name="Picture 2" descr="G:\КАДЕТЫЫЫЫЫЫ\Зарница-2014\2 день\IMG_6595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7310" y="3435846"/>
            <a:ext cx="2245169" cy="149677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3333813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" descr="E:\фон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3" descr="C:\Documents and Settings\user\Рабочий стол\эмблема новая.gif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9723" t="20304" b="11966"/>
          <a:stretch/>
        </p:blipFill>
        <p:spPr bwMode="auto">
          <a:xfrm>
            <a:off x="-180528" y="154466"/>
            <a:ext cx="2048767" cy="77309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extBox 14"/>
          <p:cNvSpPr txBox="1"/>
          <p:nvPr/>
        </p:nvSpPr>
        <p:spPr>
          <a:xfrm>
            <a:off x="8460432" y="93284"/>
            <a:ext cx="5353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14</a:t>
            </a:r>
            <a:endParaRPr lang="ru-RU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-396552" y="843558"/>
            <a:ext cx="939237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1026" name="Picture 2" descr="H:\Main\22 PODGOTOVKA HO\Юнармия\фото\Здание Ватан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3763"/>
          <a:stretch/>
        </p:blipFill>
        <p:spPr bwMode="auto">
          <a:xfrm>
            <a:off x="5044966" y="2923494"/>
            <a:ext cx="3405351" cy="216853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H:\Main\22 PODGOTOVKA HO\Юнармия\фото\рисунок 5.jp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13698"/>
          <a:stretch/>
        </p:blipFill>
        <p:spPr bwMode="auto">
          <a:xfrm>
            <a:off x="1331640" y="2923493"/>
            <a:ext cx="3713326" cy="216853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:\Main\22 PODGOTOVKA HO\Юнармия\фото\Фасад.jp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8321" b="13228"/>
          <a:stretch/>
        </p:blipFill>
        <p:spPr bwMode="auto">
          <a:xfrm>
            <a:off x="5044966" y="730937"/>
            <a:ext cx="3415466" cy="219806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H:\Main\22 PODGOTOVKA HO\Юнармия\КВВКУ.jpg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b="3138"/>
          <a:stretch/>
        </p:blipFill>
        <p:spPr bwMode="auto">
          <a:xfrm>
            <a:off x="1331640" y="722830"/>
            <a:ext cx="3713326" cy="220066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683568" y="165869"/>
            <a:ext cx="815197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9A0000"/>
                </a:solidFill>
                <a:latin typeface="Arial Narrow" pitchFamily="34" charset="0"/>
              </a:rPr>
              <a:t>Площадки проведения мероприятий Юнармейского движения</a:t>
            </a:r>
            <a:endParaRPr lang="ru-RU" sz="2400" b="1" dirty="0">
              <a:solidFill>
                <a:srgbClr val="9A0000"/>
              </a:solidFill>
              <a:latin typeface="Arial Narrow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397376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" descr="E:\фон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1156"/>
            <a:ext cx="9174095" cy="516679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936104" y="195486"/>
            <a:ext cx="320384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9A0000"/>
                </a:solidFill>
                <a:latin typeface="Arial Narrow" pitchFamily="34" charset="0"/>
              </a:rPr>
              <a:t>МАКЕТ СТРАНИЦ ЖУРНАЛА «ЮНАРМЕЕЦ»</a:t>
            </a:r>
          </a:p>
        </p:txBody>
      </p:sp>
      <p:pic>
        <p:nvPicPr>
          <p:cNvPr id="32773" name="Picture 5"/>
          <p:cNvPicPr>
            <a:picLocks noChangeAspect="1" noChangeArrowheads="1"/>
          </p:cNvPicPr>
          <p:nvPr/>
        </p:nvPicPr>
        <p:blipFill>
          <a:blip r:embed="rId4" cstate="print"/>
          <a:srcRect l="2808" t="13716" r="27809" b="8275"/>
          <a:stretch>
            <a:fillRect/>
          </a:stretch>
        </p:blipFill>
        <p:spPr bwMode="auto">
          <a:xfrm>
            <a:off x="4787846" y="98455"/>
            <a:ext cx="4098462" cy="288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71" name="Picture 3"/>
          <p:cNvPicPr>
            <a:picLocks noChangeAspect="1" noChangeArrowheads="1"/>
          </p:cNvPicPr>
          <p:nvPr/>
        </p:nvPicPr>
        <p:blipFill>
          <a:blip r:embed="rId5" cstate="print"/>
          <a:srcRect l="2808" t="13716" r="27809" b="8275"/>
          <a:stretch>
            <a:fillRect/>
          </a:stretch>
        </p:blipFill>
        <p:spPr bwMode="auto">
          <a:xfrm>
            <a:off x="3353858" y="987894"/>
            <a:ext cx="4098462" cy="288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2770" name="Picture 2"/>
          <p:cNvPicPr>
            <a:picLocks noChangeAspect="1" noChangeArrowheads="1"/>
          </p:cNvPicPr>
          <p:nvPr/>
        </p:nvPicPr>
        <p:blipFill>
          <a:blip r:embed="rId6" cstate="print"/>
          <a:srcRect l="2808" t="13716" r="27809" b="8275"/>
          <a:stretch>
            <a:fillRect/>
          </a:stretch>
        </p:blipFill>
        <p:spPr bwMode="auto">
          <a:xfrm>
            <a:off x="1619672" y="1635966"/>
            <a:ext cx="4098462" cy="288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4" name="Picture 2" descr="C:\Documents and Settings\user\Рабочий стол\Выступление СС-ЗМО 28.04.2016 г\юнармеец-3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07504" y="2139702"/>
            <a:ext cx="2025601" cy="288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Прямоугольник 6"/>
          <p:cNvSpPr>
            <a:spLocks noChangeArrowheads="1"/>
          </p:cNvSpPr>
          <p:nvPr/>
        </p:nvSpPr>
        <p:spPr bwMode="auto">
          <a:xfrm>
            <a:off x="8532440" y="106822"/>
            <a:ext cx="611560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0" hangingPunct="0"/>
            <a:r>
              <a:rPr lang="ru-RU" sz="1400" dirty="0" smtClean="0">
                <a:solidFill>
                  <a:schemeClr val="bg1"/>
                </a:solidFill>
                <a:latin typeface="Impact" pitchFamily="34" charset="0"/>
              </a:rPr>
              <a:t>18</a:t>
            </a:r>
            <a:endParaRPr lang="ru-RU" sz="1400" dirty="0">
              <a:solidFill>
                <a:schemeClr val="bg1"/>
              </a:solidFill>
            </a:endParaRPr>
          </a:p>
        </p:txBody>
      </p:sp>
      <p:pic>
        <p:nvPicPr>
          <p:cNvPr id="9" name="Рисунок 10" descr="Безымянный-1.emf"/>
          <p:cNvPicPr>
            <a:picLocks noChangeAspect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4925" y="86320"/>
            <a:ext cx="809625" cy="757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74484225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4838</TotalTime>
  <Words>259</Words>
  <Application>Microsoft Office PowerPoint</Application>
  <PresentationFormat>Экран (16:9)</PresentationFormat>
  <Paragraphs>42</Paragraphs>
  <Slides>5</Slides>
  <Notes>5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Тема Office</vt:lpstr>
      <vt:lpstr>Слайд 1</vt:lpstr>
      <vt:lpstr>Слайд 2</vt:lpstr>
      <vt:lpstr>Слайд 3</vt:lpstr>
      <vt:lpstr>Слайд 4</vt:lpstr>
      <vt:lpstr>Слайд 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263</cp:revision>
  <cp:lastPrinted>2016-05-22T10:58:28Z</cp:lastPrinted>
  <dcterms:created xsi:type="dcterms:W3CDTF">2016-02-04T07:46:41Z</dcterms:created>
  <dcterms:modified xsi:type="dcterms:W3CDTF">2016-08-23T14:01:17Z</dcterms:modified>
</cp:coreProperties>
</file>